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</p:sldIdLst>
  <p:sldSz cx="12193588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ustomXml" Target="../customXml/item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spcBef>
                <a:spcPts val="998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99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spcBef>
                <a:spcPts val="998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92" name="PlaceHolder 7"/>
          <p:cNvSpPr>
            <a:spLocks noGrp="1"/>
          </p:cNvSpPr>
          <p:nvPr>
            <p:ph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 dirty="0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spcBef>
                <a:spcPts val="998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2000" b="0" strike="noStrike" spc="-1" dirty="0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99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40" name="PlaceHolder 6"/>
          <p:cNvSpPr>
            <a:spLocks noGrp="1"/>
          </p:cNvSpPr>
          <p:nvPr>
            <p:ph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41" name="PlaceHolder 7"/>
          <p:cNvSpPr>
            <a:spLocks noGrp="1"/>
          </p:cNvSpPr>
          <p:nvPr>
            <p:ph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99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998"/>
              </a:spcBef>
              <a:buNone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Oval 15"/>
          <p:cNvGrpSpPr/>
          <p:nvPr/>
        </p:nvGrpSpPr>
        <p:grpSpPr>
          <a:xfrm>
            <a:off x="8607600" y="1676520"/>
            <a:ext cx="2822400" cy="2822400"/>
            <a:chOff x="8607600" y="1676520"/>
            <a:chExt cx="2822400" cy="2822400"/>
          </a:xfrm>
        </p:grpSpPr>
        <p:pic>
          <p:nvPicPr>
            <p:cNvPr id="14" name="Oval 15"/>
            <p:cNvPicPr/>
            <p:nvPr/>
          </p:nvPicPr>
          <p:blipFill>
            <a:blip r:embed="rId15"/>
            <a:stretch/>
          </p:blipFill>
          <p:spPr>
            <a:xfrm>
              <a:off x="8607600" y="1676520"/>
              <a:ext cx="2822400" cy="28224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" name="Rectángulo 1"/>
            <p:cNvSpPr/>
            <p:nvPr/>
          </p:nvSpPr>
          <p:spPr>
            <a:xfrm>
              <a:off x="9021600" y="2089080"/>
              <a:ext cx="1994040" cy="199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Century Gothic"/>
              </a:endParaRPr>
            </a:p>
          </p:txBody>
        </p:sp>
      </p:grp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41440" y="425880"/>
            <a:ext cx="11059920" cy="14004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4200" b="0" strike="noStrike" spc="-1">
                <a:solidFill>
                  <a:srgbClr val="00276C"/>
                </a:solidFill>
                <a:latin typeface="Century Gothic"/>
              </a:rPr>
              <a:t>Pulse para editar el formato del texto de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541440" y="2124360"/>
            <a:ext cx="10315440" cy="4195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marL="342720" indent="-34272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r>
              <a:rPr lang="es-ES" sz="2000" b="0" strike="noStrike" spc="-1" dirty="0">
                <a:solidFill>
                  <a:srgbClr val="3B5C91"/>
                </a:solidFill>
                <a:latin typeface="Century Gothic"/>
              </a:rPr>
              <a:t>Pulse para editar el formato de texto del esquema</a:t>
            </a:r>
          </a:p>
          <a:p>
            <a:pPr marL="742680" lvl="1" indent="-28548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171360" algn="l"/>
                <a:tab pos="628560" algn="l"/>
                <a:tab pos="1085760" algn="l"/>
                <a:tab pos="1542960" algn="l"/>
                <a:tab pos="2000160" algn="l"/>
                <a:tab pos="2457360" algn="l"/>
                <a:tab pos="2914560" algn="l"/>
                <a:tab pos="3371760" algn="l"/>
                <a:tab pos="3828960" algn="l"/>
                <a:tab pos="4286160" algn="l"/>
                <a:tab pos="4743360" algn="l"/>
                <a:tab pos="5200560" algn="l"/>
                <a:tab pos="5657760" algn="l"/>
                <a:tab pos="6114960" algn="l"/>
                <a:tab pos="6572160" algn="l"/>
                <a:tab pos="7029360" algn="l"/>
                <a:tab pos="7486560" algn="l"/>
                <a:tab pos="7943760" algn="l"/>
                <a:tab pos="8400960" algn="l"/>
                <a:tab pos="8858160" algn="l"/>
              </a:tabLst>
            </a:pPr>
            <a:r>
              <a:rPr lang="es-ES" sz="1800" b="0" strike="noStrike" spc="-1" dirty="0">
                <a:solidFill>
                  <a:srgbClr val="3B5C91"/>
                </a:solidFill>
                <a:latin typeface="Century Gothic"/>
              </a:rPr>
              <a:t>Segundo nivel del esquema</a:t>
            </a:r>
          </a:p>
          <a:p>
            <a:pPr marL="1143000" lvl="2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</a:tabLst>
            </a:pPr>
            <a:r>
              <a:rPr lang="es-ES" sz="1600" b="0" strike="noStrike" spc="-1" dirty="0">
                <a:solidFill>
                  <a:srgbClr val="3B5C91"/>
                </a:solidFill>
                <a:latin typeface="Century Gothic"/>
              </a:rPr>
              <a:t>Tercer nivel del esquema</a:t>
            </a:r>
          </a:p>
          <a:p>
            <a:pPr marL="1600200" lvl="3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</a:tabLst>
            </a:pPr>
            <a:r>
              <a:rPr lang="es-ES" sz="1400" b="0" strike="noStrike" spc="-1" dirty="0">
                <a:solidFill>
                  <a:srgbClr val="3B5C91"/>
                </a:solidFill>
                <a:latin typeface="Century Gothic"/>
              </a:rPr>
              <a:t>Cuarto nivel del esquema</a:t>
            </a:r>
          </a:p>
          <a:p>
            <a:pPr marL="2057400" lvl="4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</a:tabLst>
            </a:pPr>
            <a:r>
              <a:rPr lang="es-ES" sz="1400" b="0" strike="noStrike" spc="-1" dirty="0">
                <a:solidFill>
                  <a:srgbClr val="3B5C91"/>
                </a:solidFill>
                <a:latin typeface="Century Gothic"/>
              </a:rPr>
              <a:t>Quinto nivel del esquema</a:t>
            </a:r>
          </a:p>
          <a:p>
            <a:pPr marL="2057400" lvl="5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</a:tabLst>
            </a:pPr>
            <a:r>
              <a:rPr lang="es-ES" sz="1400" b="0" strike="noStrike" spc="-1" dirty="0">
                <a:solidFill>
                  <a:srgbClr val="3B5C91"/>
                </a:solidFill>
                <a:latin typeface="Century Gothic"/>
              </a:rPr>
              <a:t>Sexto nivel del esquema</a:t>
            </a:r>
          </a:p>
          <a:p>
            <a:pPr marL="2057400" lvl="6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</a:tabLst>
            </a:pPr>
            <a:r>
              <a:rPr lang="es-ES" sz="1400" b="0" strike="noStrike" spc="-1" dirty="0">
                <a:solidFill>
                  <a:srgbClr val="3B5C91"/>
                </a:solidFill>
                <a:latin typeface="Century Gothic"/>
              </a:rPr>
              <a:t>Séptimo nivel del esquema</a:t>
            </a:r>
          </a:p>
        </p:txBody>
      </p:sp>
      <p:grpSp>
        <p:nvGrpSpPr>
          <p:cNvPr id="5" name="Rectángulo 6"/>
          <p:cNvGrpSpPr/>
          <p:nvPr/>
        </p:nvGrpSpPr>
        <p:grpSpPr>
          <a:xfrm>
            <a:off x="0" y="0"/>
            <a:ext cx="10850400" cy="128520"/>
            <a:chOff x="0" y="0"/>
            <a:chExt cx="10850400" cy="128520"/>
          </a:xfrm>
        </p:grpSpPr>
        <p:pic>
          <p:nvPicPr>
            <p:cNvPr id="6" name="Rectángulo 6"/>
            <p:cNvPicPr/>
            <p:nvPr/>
          </p:nvPicPr>
          <p:blipFill>
            <a:blip r:embed="rId16"/>
            <a:stretch/>
          </p:blipFill>
          <p:spPr>
            <a:xfrm>
              <a:off x="0" y="0"/>
              <a:ext cx="10847160" cy="1285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7" name="Rectángulo 6"/>
            <p:cNvSpPr/>
            <p:nvPr/>
          </p:nvSpPr>
          <p:spPr>
            <a:xfrm>
              <a:off x="0" y="0"/>
              <a:ext cx="10850400" cy="127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Century Gothic"/>
              </a:endParaRPr>
            </a:p>
          </p:txBody>
        </p:sp>
      </p:grpSp>
      <p:pic>
        <p:nvPicPr>
          <p:cNvPr id="8" name="Imagen 7"/>
          <p:cNvPicPr/>
          <p:nvPr/>
        </p:nvPicPr>
        <p:blipFill>
          <a:blip r:embed="rId17"/>
          <a:stretch/>
        </p:blipFill>
        <p:spPr>
          <a:xfrm>
            <a:off x="10782000" y="36000"/>
            <a:ext cx="1358280" cy="468000"/>
          </a:xfrm>
          <a:prstGeom prst="rect">
            <a:avLst/>
          </a:prstGeom>
          <a:ln w="0">
            <a:noFill/>
          </a:ln>
        </p:spPr>
      </p:pic>
      <p:sp>
        <p:nvSpPr>
          <p:cNvPr id="9" name="Slide Number Placeholder 6"/>
          <p:cNvSpPr/>
          <p:nvPr/>
        </p:nvSpPr>
        <p:spPr>
          <a:xfrm>
            <a:off x="8731800" y="6372000"/>
            <a:ext cx="1240200" cy="288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9DFAAB5-20CE-4142-8F6A-7536521E8C05}" type="slidenum">
              <a:rPr lang="en-US" sz="1500" b="0" i="1" strike="noStrike" spc="-1">
                <a:solidFill>
                  <a:srgbClr val="699ED5"/>
                </a:solidFill>
                <a:latin typeface="Arial"/>
              </a:rPr>
              <a:t>‹Nº›</a:t>
            </a:fld>
            <a:endParaRPr lang="es-ES" sz="15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9864000" y="6372000"/>
            <a:ext cx="288000" cy="318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s-ES" sz="1500" b="0" strike="noStrike" spc="-1">
                <a:solidFill>
                  <a:srgbClr val="699ED5"/>
                </a:solidFill>
                <a:latin typeface="Arial"/>
              </a:rPr>
              <a:t>/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0004040" y="6372000"/>
            <a:ext cx="936720" cy="318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fld id="{1FECAD47-15D6-4964-914E-493E5640EB47}" type="slidecount">
              <a:rPr lang="es-ES" sz="1500" b="0" strike="noStrike" spc="-1">
                <a:solidFill>
                  <a:srgbClr val="699ED5"/>
                </a:solidFill>
                <a:latin typeface="Arial"/>
              </a:rPr>
              <a:t>&lt;contar&gt;</a:t>
            </a:fld>
            <a:endParaRPr lang="es-ES" sz="1500" b="0" strike="noStrike" spc="-1" dirty="0">
              <a:solidFill>
                <a:srgbClr val="699ED5"/>
              </a:solidFill>
              <a:latin typeface="Arial"/>
            </a:endParaRPr>
          </a:p>
        </p:txBody>
      </p:sp>
      <p:sp>
        <p:nvSpPr>
          <p:cNvPr id="12" name="CuadroTexto 11"/>
          <p:cNvSpPr txBox="1"/>
          <p:nvPr/>
        </p:nvSpPr>
        <p:spPr>
          <a:xfrm rot="5407200">
            <a:off x="11431800" y="6315120"/>
            <a:ext cx="936000" cy="257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E86E152-D8D1-4FD9-A2EC-E5CB0A6F23C9}" type="datetime">
              <a:rPr lang="es-ES" sz="1100" b="0" strike="noStrike" spc="-1">
                <a:solidFill>
                  <a:srgbClr val="699ED5"/>
                </a:solidFill>
                <a:latin typeface="Arial"/>
              </a:rPr>
              <a:t>13/11/2023</a:t>
            </a:fld>
            <a:endParaRPr lang="es-ES" sz="1100" b="0" strike="noStrike" spc="-1">
              <a:solidFill>
                <a:srgbClr val="699ED5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Oval 15"/>
          <p:cNvGrpSpPr/>
          <p:nvPr/>
        </p:nvGrpSpPr>
        <p:grpSpPr>
          <a:xfrm>
            <a:off x="8607600" y="1676520"/>
            <a:ext cx="2822400" cy="2822400"/>
            <a:chOff x="8607600" y="1676520"/>
            <a:chExt cx="2822400" cy="2822400"/>
          </a:xfrm>
        </p:grpSpPr>
        <p:pic>
          <p:nvPicPr>
            <p:cNvPr id="50" name="Oval 15"/>
            <p:cNvPicPr/>
            <p:nvPr/>
          </p:nvPicPr>
          <p:blipFill>
            <a:blip r:embed="rId15"/>
            <a:stretch/>
          </p:blipFill>
          <p:spPr>
            <a:xfrm>
              <a:off x="8607600" y="1676520"/>
              <a:ext cx="2822400" cy="28224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1" name="Rectángulo 50"/>
            <p:cNvSpPr/>
            <p:nvPr/>
          </p:nvSpPr>
          <p:spPr>
            <a:xfrm>
              <a:off x="9021600" y="2089080"/>
              <a:ext cx="1994040" cy="199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Century Gothic"/>
              </a:endParaRPr>
            </a:p>
          </p:txBody>
        </p:sp>
      </p:grpSp>
      <p:pic>
        <p:nvPicPr>
          <p:cNvPr id="52" name="Imagen 2"/>
          <p:cNvPicPr/>
          <p:nvPr/>
        </p:nvPicPr>
        <p:blipFill>
          <a:blip r:embed="rId16"/>
          <a:stretch/>
        </p:blipFill>
        <p:spPr>
          <a:xfrm>
            <a:off x="5032440" y="735120"/>
            <a:ext cx="1479600" cy="369720"/>
          </a:xfrm>
          <a:prstGeom prst="rect">
            <a:avLst/>
          </a:prstGeom>
          <a:ln w="0">
            <a:noFill/>
          </a:ln>
        </p:spPr>
      </p:pic>
      <p:pic>
        <p:nvPicPr>
          <p:cNvPr id="53" name="Imagen 52"/>
          <p:cNvPicPr/>
          <p:nvPr/>
        </p:nvPicPr>
        <p:blipFill>
          <a:blip r:embed="rId17"/>
          <a:stretch/>
        </p:blipFill>
        <p:spPr>
          <a:xfrm>
            <a:off x="360360" y="295920"/>
            <a:ext cx="3528000" cy="1216080"/>
          </a:xfrm>
          <a:prstGeom prst="rect">
            <a:avLst/>
          </a:prstGeom>
          <a:ln w="0">
            <a:noFill/>
          </a:ln>
        </p:spPr>
      </p:pic>
      <p:pic>
        <p:nvPicPr>
          <p:cNvPr id="54" name="Imagen 53"/>
          <p:cNvPicPr/>
          <p:nvPr/>
        </p:nvPicPr>
        <p:blipFill>
          <a:blip r:embed="rId18"/>
          <a:stretch/>
        </p:blipFill>
        <p:spPr>
          <a:xfrm>
            <a:off x="7164360" y="739080"/>
            <a:ext cx="1970280" cy="340920"/>
          </a:xfrm>
          <a:prstGeom prst="rect">
            <a:avLst/>
          </a:prstGeom>
          <a:ln w="0">
            <a:noFill/>
          </a:ln>
        </p:spPr>
      </p:pic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4200" b="0" strike="noStrike" spc="-1">
                <a:solidFill>
                  <a:srgbClr val="00276C"/>
                </a:solidFill>
                <a:latin typeface="Century Gothic"/>
              </a:rPr>
              <a:t>Pulse para editar el formato del texto de título</a:t>
            </a: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marL="342720" indent="-34272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r>
              <a:rPr lang="es-ES" sz="2000" b="0" strike="noStrike" spc="-1">
                <a:solidFill>
                  <a:srgbClr val="3B5C91"/>
                </a:solidFill>
                <a:latin typeface="Century Gothic"/>
              </a:rPr>
              <a:t>Pulse para editar el formato de texto del esquema</a:t>
            </a:r>
          </a:p>
          <a:p>
            <a:pPr marL="742680" lvl="1" indent="-28548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171360" algn="l"/>
                <a:tab pos="628560" algn="l"/>
                <a:tab pos="1085760" algn="l"/>
                <a:tab pos="1542960" algn="l"/>
                <a:tab pos="2000160" algn="l"/>
                <a:tab pos="2457360" algn="l"/>
                <a:tab pos="2914560" algn="l"/>
                <a:tab pos="3371760" algn="l"/>
                <a:tab pos="3828960" algn="l"/>
                <a:tab pos="4286160" algn="l"/>
                <a:tab pos="4743360" algn="l"/>
                <a:tab pos="5200560" algn="l"/>
                <a:tab pos="5657760" algn="l"/>
                <a:tab pos="6114960" algn="l"/>
                <a:tab pos="6572160" algn="l"/>
                <a:tab pos="7029360" algn="l"/>
                <a:tab pos="7486560" algn="l"/>
                <a:tab pos="7943760" algn="l"/>
                <a:tab pos="8400960" algn="l"/>
                <a:tab pos="8858160" algn="l"/>
              </a:tabLst>
            </a:pPr>
            <a:r>
              <a:rPr lang="es-ES" sz="1800" b="0" strike="noStrike" spc="-1">
                <a:solidFill>
                  <a:srgbClr val="3B5C91"/>
                </a:solidFill>
                <a:latin typeface="Century Gothic"/>
              </a:rPr>
              <a:t>Segundo nivel del esquema</a:t>
            </a:r>
          </a:p>
          <a:p>
            <a:pPr marL="1143000" lvl="2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</a:tabLst>
            </a:pPr>
            <a:r>
              <a:rPr lang="es-ES" sz="1600" b="0" strike="noStrike" spc="-1">
                <a:solidFill>
                  <a:srgbClr val="3B5C91"/>
                </a:solidFill>
                <a:latin typeface="Century Gothic"/>
              </a:rPr>
              <a:t>Tercer nivel del esquema</a:t>
            </a:r>
          </a:p>
          <a:p>
            <a:pPr marL="1600200" lvl="3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</a:tabLst>
            </a:pPr>
            <a:r>
              <a:rPr lang="es-ES" sz="1400" b="0" strike="noStrike" spc="-1">
                <a:solidFill>
                  <a:srgbClr val="3B5C91"/>
                </a:solidFill>
                <a:latin typeface="Century Gothic"/>
              </a:rPr>
              <a:t>Cuarto nivel del esquema</a:t>
            </a:r>
          </a:p>
          <a:p>
            <a:pPr marL="2057400" lvl="4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</a:tabLst>
            </a:pPr>
            <a:r>
              <a:rPr lang="es-ES" sz="1400" b="0" strike="noStrike" spc="-1">
                <a:solidFill>
                  <a:srgbClr val="3B5C91"/>
                </a:solidFill>
                <a:latin typeface="Century Gothic"/>
              </a:rPr>
              <a:t>Quinto nivel del esquema</a:t>
            </a:r>
          </a:p>
          <a:p>
            <a:pPr marL="2057400" lvl="5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</a:tabLst>
            </a:pPr>
            <a:r>
              <a:rPr lang="es-ES" sz="1400" b="0" strike="noStrike" spc="-1">
                <a:solidFill>
                  <a:srgbClr val="3B5C91"/>
                </a:solidFill>
                <a:latin typeface="Century Gothic"/>
              </a:rPr>
              <a:t>Sexto nivel del esquema</a:t>
            </a:r>
          </a:p>
          <a:p>
            <a:pPr marL="2057400" lvl="6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</a:tabLst>
            </a:pPr>
            <a:r>
              <a:rPr lang="es-ES" sz="1400" b="0" strike="noStrike" spc="-1">
                <a:solidFill>
                  <a:srgbClr val="3B5C91"/>
                </a:solidFill>
                <a:latin typeface="Century Gothic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Oval 15"/>
          <p:cNvGrpSpPr/>
          <p:nvPr/>
        </p:nvGrpSpPr>
        <p:grpSpPr>
          <a:xfrm>
            <a:off x="8607600" y="1676520"/>
            <a:ext cx="2822400" cy="2822400"/>
            <a:chOff x="8607600" y="1676520"/>
            <a:chExt cx="2822400" cy="2822400"/>
          </a:xfrm>
        </p:grpSpPr>
        <p:pic>
          <p:nvPicPr>
            <p:cNvPr id="94" name="Oval 15"/>
            <p:cNvPicPr/>
            <p:nvPr/>
          </p:nvPicPr>
          <p:blipFill>
            <a:blip r:embed="rId15"/>
            <a:stretch/>
          </p:blipFill>
          <p:spPr>
            <a:xfrm>
              <a:off x="8607600" y="1676520"/>
              <a:ext cx="2822400" cy="28224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5" name="Rectángulo 94"/>
            <p:cNvSpPr/>
            <p:nvPr/>
          </p:nvSpPr>
          <p:spPr>
            <a:xfrm>
              <a:off x="9021600" y="2089080"/>
              <a:ext cx="1994040" cy="199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Century Gothic"/>
              </a:endParaRPr>
            </a:p>
          </p:txBody>
        </p:sp>
      </p:grpSp>
      <p:grpSp>
        <p:nvGrpSpPr>
          <p:cNvPr id="96" name="Rectángulo 6"/>
          <p:cNvGrpSpPr/>
          <p:nvPr/>
        </p:nvGrpSpPr>
        <p:grpSpPr>
          <a:xfrm>
            <a:off x="0" y="0"/>
            <a:ext cx="10850400" cy="128520"/>
            <a:chOff x="0" y="0"/>
            <a:chExt cx="10850400" cy="128520"/>
          </a:xfrm>
        </p:grpSpPr>
        <p:pic>
          <p:nvPicPr>
            <p:cNvPr id="97" name="Rectángulo 6"/>
            <p:cNvPicPr/>
            <p:nvPr/>
          </p:nvPicPr>
          <p:blipFill>
            <a:blip r:embed="rId16"/>
            <a:stretch/>
          </p:blipFill>
          <p:spPr>
            <a:xfrm>
              <a:off x="0" y="0"/>
              <a:ext cx="10847160" cy="1285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8" name="Rectángulo 97"/>
            <p:cNvSpPr/>
            <p:nvPr/>
          </p:nvSpPr>
          <p:spPr>
            <a:xfrm>
              <a:off x="0" y="0"/>
              <a:ext cx="10850400" cy="127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Century Gothic"/>
              </a:endParaRPr>
            </a:p>
          </p:txBody>
        </p:sp>
      </p:grpSp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41440" y="425880"/>
            <a:ext cx="11059920" cy="14004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4200" b="0" strike="noStrike" spc="-1">
                <a:solidFill>
                  <a:srgbClr val="00276C"/>
                </a:solidFill>
                <a:latin typeface="Century Gothic"/>
              </a:rPr>
              <a:t>Pulse para editar el formato del texto de título</a:t>
            </a: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41440" y="2124360"/>
            <a:ext cx="10315440" cy="41958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marL="342720" indent="-34272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r>
              <a:rPr lang="es-ES" sz="2000" b="0" strike="noStrike" spc="-1">
                <a:solidFill>
                  <a:srgbClr val="3B5C91"/>
                </a:solidFill>
                <a:latin typeface="Century Gothic"/>
              </a:rPr>
              <a:t>Pulse para editar el formato de texto del esquema</a:t>
            </a:r>
          </a:p>
          <a:p>
            <a:pPr marL="742680" lvl="1" indent="-28548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171360" algn="l"/>
                <a:tab pos="628560" algn="l"/>
                <a:tab pos="1085760" algn="l"/>
                <a:tab pos="1542960" algn="l"/>
                <a:tab pos="2000160" algn="l"/>
                <a:tab pos="2457360" algn="l"/>
                <a:tab pos="2914560" algn="l"/>
                <a:tab pos="3371760" algn="l"/>
                <a:tab pos="3828960" algn="l"/>
                <a:tab pos="4286160" algn="l"/>
                <a:tab pos="4743360" algn="l"/>
                <a:tab pos="5200560" algn="l"/>
                <a:tab pos="5657760" algn="l"/>
                <a:tab pos="6114960" algn="l"/>
                <a:tab pos="6572160" algn="l"/>
                <a:tab pos="7029360" algn="l"/>
                <a:tab pos="7486560" algn="l"/>
                <a:tab pos="7943760" algn="l"/>
                <a:tab pos="8400960" algn="l"/>
                <a:tab pos="8858160" algn="l"/>
              </a:tabLst>
            </a:pPr>
            <a:r>
              <a:rPr lang="es-ES" sz="1800" b="0" strike="noStrike" spc="-1">
                <a:solidFill>
                  <a:srgbClr val="3B5C91"/>
                </a:solidFill>
                <a:latin typeface="Century Gothic"/>
              </a:rPr>
              <a:t>Segundo nivel del esquema</a:t>
            </a:r>
          </a:p>
          <a:p>
            <a:pPr marL="1143000" lvl="2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</a:tabLst>
            </a:pPr>
            <a:r>
              <a:rPr lang="es-ES" sz="1600" b="0" strike="noStrike" spc="-1">
                <a:solidFill>
                  <a:srgbClr val="3B5C91"/>
                </a:solidFill>
                <a:latin typeface="Century Gothic"/>
              </a:rPr>
              <a:t>Tercer nivel del esquema</a:t>
            </a:r>
          </a:p>
          <a:p>
            <a:pPr marL="1600200" lvl="3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</a:tabLst>
            </a:pPr>
            <a:r>
              <a:rPr lang="es-ES" sz="1400" b="0" strike="noStrike" spc="-1">
                <a:solidFill>
                  <a:srgbClr val="3B5C91"/>
                </a:solidFill>
                <a:latin typeface="Century Gothic"/>
              </a:rPr>
              <a:t>Cuarto nivel del esquema</a:t>
            </a:r>
          </a:p>
          <a:p>
            <a:pPr marL="2057400" lvl="4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</a:tabLst>
            </a:pPr>
            <a:r>
              <a:rPr lang="es-ES" sz="1400" b="0" strike="noStrike" spc="-1">
                <a:solidFill>
                  <a:srgbClr val="3B5C91"/>
                </a:solidFill>
                <a:latin typeface="Century Gothic"/>
              </a:rPr>
              <a:t>Quinto nivel del esquema</a:t>
            </a:r>
          </a:p>
          <a:p>
            <a:pPr marL="2057400" lvl="5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</a:tabLst>
            </a:pPr>
            <a:r>
              <a:rPr lang="es-ES" sz="1400" b="0" strike="noStrike" spc="-1">
                <a:solidFill>
                  <a:srgbClr val="3B5C91"/>
                </a:solidFill>
                <a:latin typeface="Century Gothic"/>
              </a:rPr>
              <a:t>Sexto nivel del esquema</a:t>
            </a:r>
          </a:p>
          <a:p>
            <a:pPr marL="2057400" lvl="6" indent="-228600">
              <a:spcBef>
                <a:spcPts val="998"/>
              </a:spcBef>
              <a:buClr>
                <a:srgbClr val="ACD433"/>
              </a:buClr>
              <a:buSzPct val="80000"/>
              <a:buFont typeface="Wingdings 3" charset="2"/>
              <a:buChar char="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</a:tabLst>
            </a:pPr>
            <a:r>
              <a:rPr lang="es-ES" sz="1400" b="0" strike="noStrike" spc="-1">
                <a:solidFill>
                  <a:srgbClr val="3B5C91"/>
                </a:solidFill>
                <a:latin typeface="Century Gothic"/>
              </a:rPr>
              <a:t>Séptimo nivel del esquema</a:t>
            </a:r>
          </a:p>
        </p:txBody>
      </p:sp>
      <p:pic>
        <p:nvPicPr>
          <p:cNvPr id="101" name="Imagen 100"/>
          <p:cNvPicPr/>
          <p:nvPr/>
        </p:nvPicPr>
        <p:blipFill>
          <a:blip r:embed="rId17"/>
          <a:stretch/>
        </p:blipFill>
        <p:spPr>
          <a:xfrm>
            <a:off x="10782000" y="36000"/>
            <a:ext cx="1358280" cy="468000"/>
          </a:xfrm>
          <a:prstGeom prst="rect">
            <a:avLst/>
          </a:prstGeom>
          <a:ln w="0">
            <a:noFill/>
          </a:ln>
        </p:spPr>
      </p:pic>
      <p:sp>
        <p:nvSpPr>
          <p:cNvPr id="102" name="Slide Number Placeholder 6"/>
          <p:cNvSpPr/>
          <p:nvPr/>
        </p:nvSpPr>
        <p:spPr>
          <a:xfrm>
            <a:off x="8731800" y="6372000"/>
            <a:ext cx="1240200" cy="288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507C304-12F2-4F44-87D8-0BC4111CFC2E}" type="slidenum">
              <a:rPr lang="en-US" sz="1500" b="0" i="1" strike="noStrike" spc="-1">
                <a:solidFill>
                  <a:srgbClr val="699ED5"/>
                </a:solidFill>
                <a:latin typeface="Arial"/>
              </a:rPr>
              <a:t>‹Nº›</a:t>
            </a:fld>
            <a:endParaRPr lang="es-ES" sz="15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CuadroTexto 102"/>
          <p:cNvSpPr txBox="1"/>
          <p:nvPr/>
        </p:nvSpPr>
        <p:spPr>
          <a:xfrm>
            <a:off x="9864000" y="6372000"/>
            <a:ext cx="288000" cy="318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s-ES" sz="1500" b="0" strike="noStrike" spc="-1">
                <a:solidFill>
                  <a:srgbClr val="699ED5"/>
                </a:solidFill>
                <a:latin typeface="Arial"/>
              </a:rPr>
              <a:t>/</a:t>
            </a:r>
          </a:p>
        </p:txBody>
      </p:sp>
      <p:sp>
        <p:nvSpPr>
          <p:cNvPr id="104" name="CuadroTexto 103"/>
          <p:cNvSpPr txBox="1"/>
          <p:nvPr/>
        </p:nvSpPr>
        <p:spPr>
          <a:xfrm>
            <a:off x="10004040" y="6372000"/>
            <a:ext cx="936720" cy="318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fld id="{CA13EB4A-F829-47EC-B0F1-9D2DACD522D4}" type="slidecount">
              <a:rPr lang="es-ES" sz="1500" b="0" strike="noStrike" spc="-1">
                <a:solidFill>
                  <a:srgbClr val="699ED5"/>
                </a:solidFill>
                <a:latin typeface="Arial"/>
              </a:rPr>
              <a:t>3</a:t>
            </a:fld>
            <a:endParaRPr lang="es-ES" sz="1500" b="0" strike="noStrike" spc="-1">
              <a:solidFill>
                <a:srgbClr val="699ED5"/>
              </a:solidFill>
              <a:latin typeface="Arial"/>
            </a:endParaRPr>
          </a:p>
        </p:txBody>
      </p:sp>
      <p:sp>
        <p:nvSpPr>
          <p:cNvPr id="105" name="CuadroTexto 104"/>
          <p:cNvSpPr txBox="1"/>
          <p:nvPr/>
        </p:nvSpPr>
        <p:spPr>
          <a:xfrm rot="5407200">
            <a:off x="11431800" y="6315120"/>
            <a:ext cx="936000" cy="257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6DD3933-382B-4B61-9AF9-6C607629CBC9}" type="datetime">
              <a:rPr lang="es-ES" sz="1100" b="0" strike="noStrike" spc="-1">
                <a:solidFill>
                  <a:srgbClr val="699ED5"/>
                </a:solidFill>
                <a:latin typeface="Arial"/>
              </a:rPr>
              <a:t>13/11/2023</a:t>
            </a:fld>
            <a:endParaRPr lang="es-ES" sz="1100" b="0" strike="noStrike" spc="-1">
              <a:solidFill>
                <a:srgbClr val="699ED5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394920" y="1944360"/>
            <a:ext cx="9844200" cy="1731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5000" b="0" strike="noStrike" spc="-1">
                <a:solidFill>
                  <a:srgbClr val="00276C"/>
                </a:solidFill>
                <a:latin typeface="Century Gothic"/>
              </a:rPr>
              <a:t>Título de la Presentación</a:t>
            </a:r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395280" y="3854520"/>
            <a:ext cx="7215120" cy="42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spcBef>
                <a:spcPts val="998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2000" b="0" strike="noStrike" spc="-1">
                <a:solidFill>
                  <a:srgbClr val="3B5C91"/>
                </a:solidFill>
                <a:latin typeface="Century Gothic"/>
              </a:rPr>
              <a:t>Ponente de la presentación</a:t>
            </a:r>
          </a:p>
        </p:txBody>
      </p:sp>
      <p:sp>
        <p:nvSpPr>
          <p:cNvPr id="144" name="CuadroTexto 143"/>
          <p:cNvSpPr txBox="1"/>
          <p:nvPr/>
        </p:nvSpPr>
        <p:spPr>
          <a:xfrm>
            <a:off x="395280" y="4430880"/>
            <a:ext cx="7215120" cy="321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spcBef>
                <a:spcPts val="99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1500" b="0" strike="noStrike" spc="-1">
                <a:solidFill>
                  <a:srgbClr val="3B5C91"/>
                </a:solidFill>
                <a:latin typeface="Century Gothic"/>
              </a:rPr>
              <a:t>Evento</a:t>
            </a:r>
          </a:p>
        </p:txBody>
      </p:sp>
      <p:sp>
        <p:nvSpPr>
          <p:cNvPr id="145" name="CuadroTexto 144"/>
          <p:cNvSpPr txBox="1"/>
          <p:nvPr/>
        </p:nvSpPr>
        <p:spPr>
          <a:xfrm>
            <a:off x="395280" y="4934880"/>
            <a:ext cx="7215120" cy="249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spcBef>
                <a:spcPts val="99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1000" b="0" strike="noStrike" spc="-1">
                <a:solidFill>
                  <a:srgbClr val="3B5C91"/>
                </a:solidFill>
                <a:latin typeface="Century Gothic"/>
              </a:rPr>
              <a:t>Fecha de la presentación</a:t>
            </a:r>
          </a:p>
        </p:txBody>
      </p:sp>
      <p:sp>
        <p:nvSpPr>
          <p:cNvPr id="146" name="CuadroTexto 145"/>
          <p:cNvSpPr txBox="1"/>
          <p:nvPr/>
        </p:nvSpPr>
        <p:spPr>
          <a:xfrm>
            <a:off x="395280" y="4430880"/>
            <a:ext cx="7215120" cy="321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spcBef>
                <a:spcPts val="99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1500" b="0" strike="noStrike" spc="-1">
                <a:solidFill>
                  <a:srgbClr val="3B5C91"/>
                </a:solidFill>
                <a:latin typeface="Century Gothic"/>
              </a:rPr>
              <a:t>Evento de la presentación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 xmlns:p15="http://schemas.microsoft.com/office/powerpoint/2012/main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41440" y="353880"/>
            <a:ext cx="10186560" cy="14004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4200" b="0" strike="noStrike" spc="-1">
              <a:solidFill>
                <a:srgbClr val="00276C"/>
              </a:solidFill>
              <a:latin typeface="Century Gothic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541440" y="2052360"/>
            <a:ext cx="10315440" cy="4195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571500" indent="-342900">
              <a:spcBef>
                <a:spcPts val="998"/>
              </a:spcBef>
              <a:buFont typeface="Wingdings" panose="05000000000000000000" pitchFamily="2" charset="2"/>
              <a:buChar char="Ø"/>
              <a:tabLst>
                <a:tab pos="114120" algn="l"/>
                <a:tab pos="571320" algn="l"/>
                <a:tab pos="1028520" algn="l"/>
                <a:tab pos="1485720" algn="l"/>
                <a:tab pos="1942920" algn="l"/>
                <a:tab pos="2400120" algn="l"/>
                <a:tab pos="2857320" algn="l"/>
                <a:tab pos="3314520" algn="l"/>
                <a:tab pos="3771720" algn="l"/>
                <a:tab pos="4228920" algn="l"/>
                <a:tab pos="4686120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</a:tabLst>
            </a:pPr>
            <a:endParaRPr lang="es-ES" sz="2000" b="0" strike="noStrike" spc="-1" dirty="0">
              <a:solidFill>
                <a:srgbClr val="3B5C91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="" xmlns:p15="http://schemas.microsoft.com/office/powerpoint/2012/main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260000" y="2391840"/>
            <a:ext cx="8109360" cy="992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5000" b="0" strike="noStrike" spc="-1">
                <a:solidFill>
                  <a:srgbClr val="01216A"/>
                </a:solidFill>
                <a:latin typeface="Century Gothic"/>
              </a:rPr>
              <a:t>Gracias por su Atención</a:t>
            </a:r>
            <a:endParaRPr lang="es-ES" sz="5000" b="0" strike="noStrike" spc="-1">
              <a:solidFill>
                <a:srgbClr val="00276C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 xmlns:p15="http://schemas.microsoft.com/office/powerpoint/2012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035DAB375D28C4C8160CE791FF117FC" ma:contentTypeVersion="1" ma:contentTypeDescription="Crear nuevo documento." ma:contentTypeScope="" ma:versionID="b47303f3f6686f344d52ee8833881e6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45b9cca86c6060de293fc16275d6aa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2D8E1DA-5BCD-4ABC-9AAD-30BAA0831B09}"/>
</file>

<file path=customXml/itemProps2.xml><?xml version="1.0" encoding="utf-8"?>
<ds:datastoreItem xmlns:ds="http://schemas.openxmlformats.org/officeDocument/2006/customXml" ds:itemID="{357EE530-F21D-4295-94AF-7DF81AE9F942}"/>
</file>

<file path=customXml/itemProps3.xml><?xml version="1.0" encoding="utf-8"?>
<ds:datastoreItem xmlns:ds="http://schemas.openxmlformats.org/officeDocument/2006/customXml" ds:itemID="{20C7BE05-1770-470D-A9F4-009C92144DF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21</Words>
  <Application>Microsoft Office PowerPoint</Application>
  <PresentationFormat>Personalizado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Office Theme</vt:lpstr>
      <vt:lpstr>Tema de Office</vt:lpstr>
      <vt:lpstr>Tema de Office</vt:lpstr>
      <vt:lpstr>Título de la Presentación</vt:lpstr>
      <vt:lpstr>Presentación de PowerPoint</vt:lpstr>
      <vt:lpstr>Gracias por su Atención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Física de Cantabria</dc:title>
  <dc:subject/>
  <dc:creator>Usuario de Windows</dc:creator>
  <dc:description/>
  <cp:lastModifiedBy>MANunez</cp:lastModifiedBy>
  <cp:revision>82</cp:revision>
  <dcterms:created xsi:type="dcterms:W3CDTF">2018-03-26T01:01:08Z</dcterms:created>
  <dcterms:modified xsi:type="dcterms:W3CDTF">2023-11-13T22:56:11Z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0x0101002035DAB375D28C4C8160CE791FF117FC</vt:lpwstr>
  </property>
</Properties>
</file>